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49" r:id="rId218"/>
    <p:sldId id="450" r:id="rId2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2333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11" Type="http://schemas.openxmlformats.org/officeDocument/2006/relationships/slide" Target="slides/slide208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01" Type="http://schemas.openxmlformats.org/officeDocument/2006/relationships/slide" Target="slides/slide198.xml"/><Relationship Id="rId222" Type="http://schemas.openxmlformats.org/officeDocument/2006/relationships/theme" Target="theme/theme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presProps" Target="pres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viewProps" Target="viewProps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 (aconsejadas).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err="1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Object.defineProperty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 err="1"/>
              <a:t>title</a:t>
            </a:r>
            <a:r>
              <a:rPr lang="es-ES" dirty="0"/>
              <a:t>, </a:t>
            </a:r>
            <a:r>
              <a:rPr lang="es-ES" dirty="0" err="1"/>
              <a:t>year</a:t>
            </a:r>
            <a:r>
              <a:rPr lang="es-ES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o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o.title</a:t>
            </a:r>
            <a:r>
              <a:rPr lang="es-ES" dirty="0"/>
              <a:t>= </a:t>
            </a:r>
            <a:r>
              <a:rPr lang="es-ES" dirty="0" err="1"/>
              <a:t>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o.year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year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o.getTitle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}</a:t>
            </a: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  <a:p>
            <a:pPr>
              <a:spcBef>
                <a:spcPts val="0"/>
              </a:spcBef>
            </a:pPr>
            <a:r>
              <a:rPr lang="es-ES" dirty="0" smtClean="0"/>
              <a:t>Este patrón no nos permite saber qué tipo de objeto es el objeto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Factory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.getTitle</a:t>
            </a:r>
            <a:r>
              <a:rPr lang="en-US" dirty="0" smtClean="0"/>
              <a:t> </a:t>
            </a:r>
            <a:r>
              <a:rPr lang="en-US" dirty="0"/>
              <a:t>= function</a:t>
            </a:r>
            <a:r>
              <a:rPr lang="en-US" dirty="0" smtClean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};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);</a:t>
            </a:r>
            <a:br>
              <a:rPr lang="es-ES" dirty="0"/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3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Los constructores, por convención, empiezan con mayúsculas.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Observemos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se crea ningún objeto explícitamente.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Las propiedades y métodos se asignan directamente al objeto </a:t>
            </a:r>
            <a:r>
              <a:rPr lang="es-ES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hay sentencia de retorno.</a:t>
            </a:r>
          </a:p>
          <a:p>
            <a:pPr>
              <a:spcBef>
                <a:spcPts val="1200"/>
              </a:spcBef>
            </a:pPr>
            <a:r>
              <a:rPr lang="es-ES" dirty="0" smtClean="0"/>
              <a:t>Para crear una nueva instancia usamos el operador </a:t>
            </a:r>
            <a:r>
              <a:rPr lang="es-ES" i="1" dirty="0" smtClean="0"/>
              <a:t>new</a:t>
            </a:r>
            <a:r>
              <a:rPr lang="es-ES" dirty="0" smtClean="0"/>
              <a:t>, lo que provoca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cree un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asigna el valor de </a:t>
            </a:r>
            <a:r>
              <a:rPr lang="es-ES" i="1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 al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ejecuta el código dentro del constructor.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retorna el nuevo objeto.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8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Cualquier función puede ser llamada con el operador </a:t>
            </a:r>
            <a:r>
              <a:rPr lang="es-ES" i="1" dirty="0" smtClean="0"/>
              <a:t>new</a:t>
            </a:r>
            <a:r>
              <a:rPr lang="es-ES" dirty="0" smtClean="0"/>
              <a:t>, actuando así como un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Cualquier constructor puede ser llamado sin el operador </a:t>
            </a:r>
            <a:r>
              <a:rPr lang="es-ES" i="1" dirty="0" smtClean="0">
                <a:solidFill>
                  <a:srgbClr val="323330"/>
                </a:solidFill>
              </a:rPr>
              <a:t>new</a:t>
            </a:r>
            <a:r>
              <a:rPr lang="es-ES" dirty="0" smtClean="0">
                <a:solidFill>
                  <a:srgbClr val="323330"/>
                </a:solidFill>
              </a:rPr>
              <a:t>. Esto provocará que sus miembros sean añadidos al objeto global (si no estamos en </a:t>
            </a:r>
            <a:r>
              <a:rPr lang="es-ES" i="1" dirty="0" err="1" smtClean="0">
                <a:solidFill>
                  <a:srgbClr val="323330"/>
                </a:solidFill>
              </a:rPr>
              <a:t>strict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mode</a:t>
            </a:r>
            <a:r>
              <a:rPr lang="es-ES" dirty="0" smtClean="0">
                <a:solidFill>
                  <a:srgbClr val="323330"/>
                </a:solidFill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También podemos usar </a:t>
            </a:r>
            <a:r>
              <a:rPr lang="es-ES" dirty="0" err="1" smtClean="0">
                <a:solidFill>
                  <a:srgbClr val="323330"/>
                </a:solidFill>
              </a:rPr>
              <a:t>call</a:t>
            </a:r>
            <a:r>
              <a:rPr lang="es-ES" dirty="0" smtClean="0">
                <a:solidFill>
                  <a:srgbClr val="323330"/>
                </a:solidFill>
              </a:rPr>
              <a:t>() o </a:t>
            </a:r>
            <a:r>
              <a:rPr lang="es-ES" dirty="0" err="1" smtClean="0">
                <a:solidFill>
                  <a:srgbClr val="323330"/>
                </a:solidFill>
              </a:rPr>
              <a:t>apply</a:t>
            </a:r>
            <a:r>
              <a:rPr lang="es-ES" dirty="0" smtClean="0">
                <a:solidFill>
                  <a:srgbClr val="323330"/>
                </a:solidFill>
              </a:rPr>
              <a:t>() para que los miembros se añadan a un objeto 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El problema con los constructores es que los métodos se crean cada vez por cada instancia. No hacen referencia a la misma función (objeto).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game1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Galaxian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1988);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game2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Froggy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1989);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console.log(game1.getTitle === game2.getTitle);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() { </a:t>
            </a:r>
            <a:r>
              <a:rPr lang="es-ES" dirty="0" smtClean="0"/>
              <a:t>}</a:t>
            </a:r>
            <a:br>
              <a:rPr lang="es-ES" dirty="0" smtClean="0"/>
            </a:b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err="1" smtClean="0"/>
              <a:t>Game.prototype.title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Galaxian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Game.prototype.year</a:t>
            </a:r>
            <a:r>
              <a:rPr lang="es-ES" dirty="0"/>
              <a:t> =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Game.prototype.getTitle</a:t>
            </a:r>
            <a:r>
              <a:rPr lang="es-ES" dirty="0"/>
              <a:t>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console.log(game1.getTitle === game2.getTitle);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Toda función tiene una propiedad </a:t>
            </a:r>
            <a:r>
              <a:rPr lang="es-ES" i="1" dirty="0" err="1"/>
              <a:t>prototype</a:t>
            </a:r>
            <a:r>
              <a:rPr lang="es-ES" dirty="0"/>
              <a:t> que contiene un objeto con sus propiedades y métodos y que está disponible para todas las instancias de un tipo de referencia particular.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Todos los miembros del </a:t>
            </a:r>
            <a:r>
              <a:rPr lang="es-ES" i="1" dirty="0" err="1" smtClean="0"/>
              <a:t>prototype</a:t>
            </a:r>
            <a:r>
              <a:rPr lang="es-ES" dirty="0" smtClean="0"/>
              <a:t> son compartidos por las instancias.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Al crear una función, su </a:t>
            </a:r>
            <a:r>
              <a:rPr lang="es-ES" i="1" dirty="0" err="1" smtClean="0"/>
              <a:t>prototype</a:t>
            </a:r>
            <a:r>
              <a:rPr lang="es-ES" i="1" dirty="0" smtClean="0"/>
              <a:t>,</a:t>
            </a:r>
            <a:r>
              <a:rPr lang="es-ES" dirty="0" smtClean="0"/>
              <a:t> automáticamente, obtiene una propiedad constructor que apunta a si misma (a la función).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Algunos</a:t>
            </a:r>
            <a:r>
              <a:rPr lang="ca-ES" dirty="0" smtClean="0"/>
              <a:t> </a:t>
            </a:r>
            <a:r>
              <a:rPr lang="ca-ES" dirty="0" err="1" smtClean="0"/>
              <a:t>navegadores</a:t>
            </a:r>
            <a:r>
              <a:rPr lang="ca-ES" dirty="0" smtClean="0"/>
              <a:t> dan </a:t>
            </a:r>
            <a:r>
              <a:rPr lang="ca-ES" dirty="0" err="1" smtClean="0"/>
              <a:t>acceso</a:t>
            </a:r>
            <a:r>
              <a:rPr lang="ca-ES" dirty="0" smtClean="0"/>
              <a:t>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mediante</a:t>
            </a:r>
            <a:r>
              <a:rPr lang="ca-ES" dirty="0" smtClean="0"/>
              <a:t> la </a:t>
            </a:r>
            <a:r>
              <a:rPr lang="ca-ES" dirty="0" err="1" smtClean="0"/>
              <a:t>propiedad</a:t>
            </a:r>
            <a:r>
              <a:rPr lang="ca-ES" dirty="0" smtClean="0"/>
              <a:t> no </a:t>
            </a:r>
            <a:r>
              <a:rPr lang="ca-ES" dirty="0" err="1" smtClean="0"/>
              <a:t>estándar</a:t>
            </a:r>
            <a:r>
              <a:rPr lang="ca-ES" dirty="0" smtClean="0"/>
              <a:t> </a:t>
            </a:r>
            <a:r>
              <a:rPr lang="ca-ES" i="1" dirty="0" smtClean="0"/>
              <a:t>__</a:t>
            </a:r>
            <a:r>
              <a:rPr lang="ca-ES" i="1" dirty="0" err="1" smtClean="0"/>
              <a:t>proto</a:t>
            </a:r>
            <a:r>
              <a:rPr lang="ca-ES" i="1" dirty="0" smtClean="0"/>
              <a:t>__</a:t>
            </a:r>
            <a:r>
              <a:rPr lang="ca-ES" dirty="0" smtClean="0"/>
              <a:t>.</a:t>
            </a:r>
            <a:endParaRPr lang="es-E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" y="1895301"/>
            <a:ext cx="11347705" cy="35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Cada </a:t>
            </a:r>
            <a:r>
              <a:rPr lang="ca-ES" dirty="0" err="1" smtClean="0"/>
              <a:t>vez</a:t>
            </a:r>
            <a:r>
              <a:rPr lang="ca-ES" dirty="0" smtClean="0"/>
              <a:t> que se </a:t>
            </a:r>
            <a:r>
              <a:rPr lang="ca-ES" dirty="0" err="1" smtClean="0"/>
              <a:t>accede</a:t>
            </a:r>
            <a:r>
              <a:rPr lang="ca-ES" dirty="0" smtClean="0"/>
              <a:t> a alguna </a:t>
            </a:r>
            <a:r>
              <a:rPr lang="ca-ES" dirty="0" err="1" smtClean="0"/>
              <a:t>propiedad</a:t>
            </a:r>
            <a:r>
              <a:rPr lang="ca-ES" dirty="0" smtClean="0"/>
              <a:t> de un </a:t>
            </a:r>
            <a:r>
              <a:rPr lang="ca-ES" dirty="0" err="1" smtClean="0"/>
              <a:t>objeto</a:t>
            </a:r>
            <a:r>
              <a:rPr lang="ca-ES" dirty="0" smtClean="0"/>
              <a:t>, </a:t>
            </a:r>
            <a:r>
              <a:rPr lang="ca-ES" dirty="0" err="1" smtClean="0"/>
              <a:t>empieza</a:t>
            </a:r>
            <a:r>
              <a:rPr lang="ca-ES" dirty="0" smtClean="0"/>
              <a:t> una </a:t>
            </a:r>
            <a:r>
              <a:rPr lang="ca-ES" dirty="0" err="1" smtClean="0"/>
              <a:t>búsqueda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Primero</a:t>
            </a:r>
            <a:r>
              <a:rPr lang="ca-ES" dirty="0" smtClean="0"/>
              <a:t> se busca en las </a:t>
            </a:r>
            <a:r>
              <a:rPr lang="ca-ES" dirty="0" err="1" smtClean="0"/>
              <a:t>propiedades</a:t>
            </a:r>
            <a:r>
              <a:rPr lang="ca-ES" dirty="0" smtClean="0"/>
              <a:t> de la instancia, </a:t>
            </a:r>
            <a:r>
              <a:rPr lang="ca-ES" dirty="0" err="1" smtClean="0"/>
              <a:t>luego</a:t>
            </a:r>
            <a:r>
              <a:rPr lang="ca-ES" dirty="0" smtClean="0"/>
              <a:t> en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y </a:t>
            </a:r>
            <a:r>
              <a:rPr lang="ca-ES" dirty="0" err="1" smtClean="0"/>
              <a:t>así</a:t>
            </a:r>
            <a:r>
              <a:rPr lang="ca-ES" dirty="0" smtClean="0"/>
              <a:t> </a:t>
            </a:r>
            <a:r>
              <a:rPr lang="ca-ES" dirty="0" err="1" smtClean="0"/>
              <a:t>hasta</a:t>
            </a:r>
            <a:r>
              <a:rPr lang="ca-ES" dirty="0" smtClean="0"/>
              <a:t> llegar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Object</a:t>
            </a:r>
            <a:r>
              <a:rPr lang="ca-ES" dirty="0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Esta cadena se </a:t>
            </a:r>
            <a:r>
              <a:rPr lang="ca-ES" dirty="0" err="1" smtClean="0"/>
              <a:t>conoce</a:t>
            </a:r>
            <a:r>
              <a:rPr lang="ca-ES" dirty="0" smtClean="0"/>
              <a:t> como </a:t>
            </a:r>
            <a:r>
              <a:rPr lang="ca-ES" i="1" dirty="0" err="1" smtClean="0"/>
              <a:t>Prototype</a:t>
            </a:r>
            <a:r>
              <a:rPr lang="ca-ES" i="1" dirty="0" smtClean="0"/>
              <a:t> </a:t>
            </a:r>
            <a:r>
              <a:rPr lang="ca-ES" i="1" dirty="0" err="1" smtClean="0"/>
              <a:t>Chain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leer</a:t>
            </a:r>
            <a:r>
              <a:rPr lang="ca-ES" dirty="0" smtClean="0"/>
              <a:t> valores del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desde</a:t>
            </a:r>
            <a:r>
              <a:rPr lang="ca-ES" dirty="0" smtClean="0"/>
              <a:t> las </a:t>
            </a:r>
            <a:r>
              <a:rPr lang="ca-ES" dirty="0" err="1" smtClean="0"/>
              <a:t>instancias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no </a:t>
            </a:r>
            <a:r>
              <a:rPr lang="ca-ES" dirty="0" err="1" smtClean="0"/>
              <a:t>modificarlos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Si </a:t>
            </a:r>
            <a:r>
              <a:rPr lang="ca-ES" dirty="0" err="1" smtClean="0"/>
              <a:t>añadimos</a:t>
            </a:r>
            <a:r>
              <a:rPr lang="ca-ES" dirty="0" smtClean="0"/>
              <a:t> una </a:t>
            </a:r>
            <a:r>
              <a:rPr lang="ca-ES" dirty="0" err="1" smtClean="0"/>
              <a:t>propiedad</a:t>
            </a:r>
            <a:r>
              <a:rPr lang="ca-ES" dirty="0" smtClean="0"/>
              <a:t> con el </a:t>
            </a:r>
            <a:r>
              <a:rPr lang="ca-ES" dirty="0" err="1" smtClean="0"/>
              <a:t>mismo</a:t>
            </a:r>
            <a:r>
              <a:rPr lang="ca-ES" dirty="0" smtClean="0"/>
              <a:t> nombre que una del </a:t>
            </a:r>
            <a:r>
              <a:rPr lang="ca-ES" i="1" dirty="0" err="1" smtClean="0"/>
              <a:t>prototype</a:t>
            </a:r>
            <a:r>
              <a:rPr lang="ca-ES" dirty="0" smtClean="0"/>
              <a:t>, </a:t>
            </a:r>
            <a:r>
              <a:rPr lang="ca-ES" dirty="0" err="1" smtClean="0"/>
              <a:t>creamos</a:t>
            </a:r>
            <a:r>
              <a:rPr lang="ca-ES" dirty="0" smtClean="0"/>
              <a:t> una </a:t>
            </a:r>
            <a:r>
              <a:rPr lang="ca-ES" dirty="0" err="1" smtClean="0"/>
              <a:t>nueva</a:t>
            </a:r>
            <a:r>
              <a:rPr lang="ca-ES" dirty="0" smtClean="0"/>
              <a:t> </a:t>
            </a:r>
            <a:r>
              <a:rPr lang="ca-ES" dirty="0" err="1" smtClean="0"/>
              <a:t>propiedad</a:t>
            </a:r>
            <a:r>
              <a:rPr lang="ca-ES" dirty="0" smtClean="0"/>
              <a:t> de instancia, </a:t>
            </a:r>
            <a:r>
              <a:rPr lang="ca-ES" dirty="0" err="1" smtClean="0"/>
              <a:t>enmascarando</a:t>
            </a:r>
            <a:r>
              <a:rPr lang="ca-ES" dirty="0" smtClean="0"/>
              <a:t> la del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hasOwnProperty</a:t>
            </a:r>
            <a:r>
              <a:rPr lang="ca-ES" i="1" dirty="0" smtClean="0"/>
              <a:t>() </a:t>
            </a:r>
            <a:r>
              <a:rPr lang="ca-ES" dirty="0" smtClean="0"/>
              <a:t>determina si la </a:t>
            </a:r>
            <a:r>
              <a:rPr lang="ca-ES" dirty="0" err="1" smtClean="0"/>
              <a:t>propiedad</a:t>
            </a:r>
            <a:r>
              <a:rPr lang="ca-ES" dirty="0" smtClean="0"/>
              <a:t> es de la instancia o de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8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Object.keys</a:t>
            </a:r>
            <a:r>
              <a:rPr lang="ca-ES" i="1" dirty="0" smtClean="0"/>
              <a:t>(</a:t>
            </a:r>
            <a:r>
              <a:rPr lang="ca-ES" i="1" dirty="0" err="1" smtClean="0"/>
              <a:t>obj</a:t>
            </a:r>
            <a:r>
              <a:rPr lang="ca-ES" i="1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obtiene</a:t>
            </a:r>
            <a:r>
              <a:rPr lang="ca-ES" dirty="0" smtClean="0"/>
              <a:t> </a:t>
            </a:r>
            <a:r>
              <a:rPr lang="ca-ES" dirty="0" err="1" smtClean="0"/>
              <a:t>todos</a:t>
            </a:r>
            <a:r>
              <a:rPr lang="ca-ES" dirty="0" smtClean="0"/>
              <a:t> los nombres de </a:t>
            </a:r>
            <a:r>
              <a:rPr lang="ca-ES" dirty="0" err="1" smtClean="0"/>
              <a:t>propiedades</a:t>
            </a:r>
            <a:r>
              <a:rPr lang="ca-ES" dirty="0" smtClean="0"/>
              <a:t> enumerables y de instancia de un </a:t>
            </a:r>
            <a:r>
              <a:rPr lang="ca-ES" dirty="0" err="1" smtClean="0"/>
              <a:t>objeto</a:t>
            </a:r>
            <a:r>
              <a:rPr lang="ca-ES" dirty="0"/>
              <a:t> </a:t>
            </a:r>
            <a:r>
              <a:rPr lang="ca-ES" dirty="0" smtClean="0"/>
              <a:t>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Sintáxis</a:t>
            </a:r>
            <a:r>
              <a:rPr lang="ca-ES" dirty="0" smtClean="0"/>
              <a:t> alternativa para 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/>
              <a:t>Game() {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Game.prototype</a:t>
            </a:r>
            <a:r>
              <a:rPr lang="ca-ES" dirty="0"/>
              <a:t> =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constructor</a:t>
            </a:r>
            <a:r>
              <a:rPr lang="ca-ES" dirty="0"/>
              <a:t>: Game,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makes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enumerable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!!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Object.defineProperty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ES5</a:t>
            </a:r>
            <a:endParaRPr lang="ca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title</a:t>
            </a:r>
            <a:r>
              <a:rPr lang="ca-ES" dirty="0"/>
              <a:t>: 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 err="1">
                <a:solidFill>
                  <a:srgbClr val="C00000"/>
                </a:solidFill>
              </a:rPr>
              <a:t>Galaxian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year</a:t>
            </a:r>
            <a:r>
              <a:rPr lang="ca-ES" dirty="0"/>
              <a:t>: </a:t>
            </a:r>
            <a:r>
              <a:rPr lang="ca-ES" dirty="0">
                <a:solidFill>
                  <a:srgbClr val="00B050"/>
                </a:solidFill>
              </a:rPr>
              <a:t>1988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getTitle</a:t>
            </a:r>
            <a:r>
              <a:rPr lang="ca-ES" dirty="0"/>
              <a:t>: </a:t>
            </a:r>
            <a:r>
              <a:rPr lang="ca-ES" dirty="0" err="1"/>
              <a:t>function</a:t>
            </a:r>
            <a:r>
              <a:rPr lang="ca-ES" dirty="0"/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ca-ES" dirty="0" err="1"/>
              <a:t>.title</a:t>
            </a:r>
            <a:r>
              <a:rPr lang="ca-ES" dirty="0"/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};</a:t>
            </a:r>
            <a:endParaRPr lang="ca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Uno</a:t>
            </a:r>
            <a:r>
              <a:rPr lang="ca-ES" dirty="0" smtClean="0"/>
              <a:t> de los </a:t>
            </a:r>
            <a:r>
              <a:rPr lang="ca-ES" dirty="0" err="1" smtClean="0"/>
              <a:t>problemas</a:t>
            </a:r>
            <a:r>
              <a:rPr lang="ca-ES" dirty="0" smtClean="0"/>
              <a:t> del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es que no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pasar</a:t>
            </a:r>
            <a:r>
              <a:rPr lang="ca-ES" dirty="0" smtClean="0"/>
              <a:t> </a:t>
            </a:r>
            <a:r>
              <a:rPr lang="ca-ES" dirty="0" err="1" smtClean="0"/>
              <a:t>argumentos</a:t>
            </a:r>
            <a:r>
              <a:rPr lang="ca-ES" dirty="0" smtClean="0"/>
              <a:t> de </a:t>
            </a:r>
            <a:r>
              <a:rPr lang="ca-ES" dirty="0" err="1" smtClean="0"/>
              <a:t>inicialización</a:t>
            </a:r>
            <a:r>
              <a:rPr lang="ca-ES" dirty="0" smtClean="0"/>
              <a:t> al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La </a:t>
            </a:r>
            <a:r>
              <a:rPr lang="ca-ES" dirty="0" err="1" smtClean="0"/>
              <a:t>naturaleza</a:t>
            </a:r>
            <a:r>
              <a:rPr lang="ca-ES" dirty="0" smtClean="0"/>
              <a:t> compartida de </a:t>
            </a:r>
            <a:r>
              <a:rPr lang="ca-ES" dirty="0" err="1" smtClean="0"/>
              <a:t>sus</a:t>
            </a:r>
            <a:r>
              <a:rPr lang="ca-ES" dirty="0" smtClean="0"/>
              <a:t> </a:t>
            </a:r>
            <a:r>
              <a:rPr lang="ca-ES" dirty="0" err="1" smtClean="0"/>
              <a:t>propiedades</a:t>
            </a:r>
            <a:r>
              <a:rPr lang="ca-ES" dirty="0" smtClean="0"/>
              <a:t> es un gran problema </a:t>
            </a:r>
            <a:r>
              <a:rPr lang="ca-ES" dirty="0" err="1" smtClean="0"/>
              <a:t>cuando</a:t>
            </a:r>
            <a:r>
              <a:rPr lang="ca-ES" dirty="0" smtClean="0"/>
              <a:t> nos </a:t>
            </a:r>
            <a:r>
              <a:rPr lang="ca-ES" dirty="0" err="1" smtClean="0"/>
              <a:t>encontramos</a:t>
            </a:r>
            <a:r>
              <a:rPr lang="ca-ES" dirty="0" smtClean="0"/>
              <a:t> con valores de referencia.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/>
              <a:t>Obj</a:t>
            </a:r>
            <a:r>
              <a:rPr lang="ca-ES" dirty="0"/>
              <a:t>() 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Person.prototype.items</a:t>
            </a:r>
            <a:r>
              <a:rPr lang="ca-ES" dirty="0"/>
              <a:t> = [</a:t>
            </a:r>
            <a:r>
              <a:rPr lang="ca-ES" dirty="0">
                <a:solidFill>
                  <a:srgbClr val="00B050"/>
                </a:solidFill>
              </a:rPr>
              <a:t>1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2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3</a:t>
            </a:r>
            <a:r>
              <a:rPr lang="ca-ES" dirty="0"/>
              <a:t>];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o1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o2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o1.items.push(</a:t>
            </a:r>
            <a:r>
              <a:rPr lang="ca-ES" dirty="0">
                <a:solidFill>
                  <a:srgbClr val="00B050"/>
                </a:solidFill>
              </a:rPr>
              <a:t>4</a:t>
            </a:r>
            <a:r>
              <a:rPr lang="ca-ES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console.log(o2.items);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//1,2,3,4</a:t>
            </a:r>
            <a:endParaRPr lang="ca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Game.prototype.getTitle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el patron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referencia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 </a:t>
            </a:r>
            <a:r>
              <a:rPr lang="en-US" dirty="0" err="1" smtClean="0"/>
              <a:t>comparten</a:t>
            </a:r>
            <a:r>
              <a:rPr lang="en-US" dirty="0" smtClean="0"/>
              <a:t> los </a:t>
            </a:r>
            <a:r>
              <a:rPr lang="en-US" dirty="0" err="1" smtClean="0"/>
              <a:t>métodos</a:t>
            </a:r>
            <a:r>
              <a:rPr lang="en-US" dirty="0" smtClean="0"/>
              <a:t>, </a:t>
            </a:r>
            <a:r>
              <a:rPr lang="en-US" dirty="0" err="1" smtClean="0"/>
              <a:t>conservando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constructor.</a:t>
            </a:r>
          </a:p>
          <a:p>
            <a:pPr>
              <a:spcBef>
                <a:spcPts val="0"/>
              </a:spcBef>
            </a:pP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968" y="312124"/>
            <a:ext cx="5611188" cy="470472"/>
          </a:xfrm>
        </p:spPr>
        <p:txBody>
          <a:bodyPr/>
          <a:lstStyle/>
          <a:p>
            <a:r>
              <a:rPr lang="es-ES" sz="2400" dirty="0" err="1" smtClean="0"/>
              <a:t>Combination</a:t>
            </a:r>
            <a:r>
              <a:rPr lang="es-ES" sz="2400" dirty="0" smtClean="0"/>
              <a:t> Constructor/</a:t>
            </a:r>
            <a:r>
              <a:rPr lang="es-ES" sz="2400" dirty="0" err="1" smtClean="0"/>
              <a:t>Prototype</a:t>
            </a:r>
            <a:r>
              <a:rPr lang="es-ES" sz="2400" dirty="0" smtClean="0"/>
              <a:t> Pattern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7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.getTitle</a:t>
            </a:r>
            <a:r>
              <a:rPr lang="en-US" dirty="0"/>
              <a:t> != 'function'){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Game.prototype.getTitle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métodos</a:t>
            </a:r>
            <a:r>
              <a:rPr lang="en-US" dirty="0" smtClean="0"/>
              <a:t> del </a:t>
            </a:r>
            <a:r>
              <a:rPr lang="en-US" i="1" dirty="0" smtClean="0"/>
              <a:t>prototype</a:t>
            </a:r>
            <a:r>
              <a:rPr lang="en-US" dirty="0" smtClean="0"/>
              <a:t> se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sólo</a:t>
            </a:r>
            <a:r>
              <a:rPr lang="en-US" dirty="0" smtClean="0"/>
              <a:t> al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Aquí</a:t>
            </a:r>
            <a:r>
              <a:rPr lang="en-US" dirty="0" smtClean="0"/>
              <a:t>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sobrescribir</a:t>
            </a:r>
            <a:r>
              <a:rPr lang="en-US" dirty="0" smtClean="0"/>
              <a:t> el </a:t>
            </a:r>
            <a:r>
              <a:rPr lang="en-US" i="1" dirty="0" smtClean="0"/>
              <a:t>prototype</a:t>
            </a:r>
            <a:r>
              <a:rPr lang="en-US" dirty="0" smtClean="0"/>
              <a:t> con un </a:t>
            </a:r>
            <a:r>
              <a:rPr lang="en-US" dirty="0" err="1" smtClean="0"/>
              <a:t>objeto</a:t>
            </a:r>
            <a:r>
              <a:rPr lang="en-US" dirty="0" smtClean="0"/>
              <a:t> literal.</a:t>
            </a: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82691" y="270933"/>
            <a:ext cx="4238465" cy="572031"/>
          </a:xfrm>
        </p:spPr>
        <p:txBody>
          <a:bodyPr/>
          <a:lstStyle/>
          <a:p>
            <a:r>
              <a:rPr lang="es-ES" dirty="0" err="1" smtClean="0"/>
              <a:t>Dynamic</a:t>
            </a:r>
            <a:r>
              <a:rPr lang="es-ES" dirty="0" smtClean="0"/>
              <a:t> </a:t>
            </a:r>
            <a:r>
              <a:rPr lang="es-ES" dirty="0" err="1" smtClean="0"/>
              <a:t>Prototype</a:t>
            </a:r>
            <a:r>
              <a:rPr lang="es-ES" dirty="0" smtClean="0"/>
              <a:t>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5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n-US" sz="2400" dirty="0" smtClean="0"/>
              <a:t> values = new Array();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values.push.apply</a:t>
            </a:r>
            <a:r>
              <a:rPr lang="en-US" sz="2400" dirty="0" smtClean="0"/>
              <a:t>(values</a:t>
            </a:r>
            <a:r>
              <a:rPr lang="en-US" sz="2400" dirty="0"/>
              <a:t>, arguments</a:t>
            </a:r>
            <a:r>
              <a:rPr lang="en-US" sz="2400" dirty="0" smtClean="0"/>
              <a:t>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//add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values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values.toPipedString</a:t>
            </a:r>
            <a:r>
              <a:rPr lang="en-US" sz="2400" dirty="0" smtClean="0"/>
              <a:t> =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 smtClean="0"/>
              <a:t> ()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return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.join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'|'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};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/>
              <a:t>values</a:t>
            </a:r>
            <a:r>
              <a:rPr lang="en-US" sz="2400" dirty="0" smtClean="0"/>
              <a:t>; </a:t>
            </a:r>
            <a:r>
              <a:rPr lang="en-US" sz="2400" dirty="0"/>
              <a:t>//return </a:t>
            </a:r>
            <a:r>
              <a:rPr lang="en-US" sz="2400" dirty="0" smtClean="0"/>
              <a:t>it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400" dirty="0"/>
              <a:t> colors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'red'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'blue'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'green'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colors.toPipedString</a:t>
            </a:r>
            <a:r>
              <a:rPr lang="en-US" sz="2400" dirty="0"/>
              <a:t>());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red|blue|green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/>
              <a:t>Igual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el Factory Pattern </a:t>
            </a:r>
            <a:r>
              <a:rPr lang="en-US" sz="2400" dirty="0" err="1" smtClean="0"/>
              <a:t>pero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el </a:t>
            </a:r>
            <a:r>
              <a:rPr lang="en-US" sz="2400" dirty="0" err="1" smtClean="0"/>
              <a:t>operador</a:t>
            </a:r>
            <a:r>
              <a:rPr lang="en-US" sz="2400" dirty="0" smtClean="0"/>
              <a:t> new.</a:t>
            </a:r>
          </a:p>
          <a:p>
            <a:pPr>
              <a:spcBef>
                <a:spcPts val="0"/>
              </a:spcBef>
            </a:pP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constructores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no </a:t>
            </a:r>
            <a:r>
              <a:rPr lang="en-US" sz="2400" dirty="0" err="1" smtClean="0"/>
              <a:t>podríamos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de </a:t>
            </a:r>
            <a:r>
              <a:rPr lang="en-US" sz="2400" dirty="0" err="1" smtClean="0"/>
              <a:t>otra</a:t>
            </a:r>
            <a:r>
              <a:rPr lang="en-US" sz="2400" dirty="0" smtClean="0"/>
              <a:t> </a:t>
            </a:r>
            <a:r>
              <a:rPr lang="en-US" sz="2400" dirty="0" err="1" smtClean="0"/>
              <a:t>manera</a:t>
            </a:r>
            <a:r>
              <a:rPr lang="en-US" sz="24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Este </a:t>
            </a:r>
            <a:r>
              <a:rPr lang="en-US" sz="2400" dirty="0" err="1" smtClean="0"/>
              <a:t>patrón</a:t>
            </a:r>
            <a:r>
              <a:rPr lang="en-US" sz="2400" dirty="0" smtClean="0"/>
              <a:t> </a:t>
            </a:r>
            <a:r>
              <a:rPr lang="en-US" sz="2400" dirty="0" err="1" smtClean="0"/>
              <a:t>debería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evitado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posible</a:t>
            </a:r>
            <a:r>
              <a:rPr lang="en-US" sz="2400" dirty="0" smtClean="0"/>
              <a:t>.</a:t>
            </a:r>
            <a:endParaRPr lang="ca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err="1" smtClean="0"/>
              <a:t>Parasiti</a:t>
            </a:r>
            <a:r>
              <a:rPr lang="es-ES" dirty="0" err="1" smtClean="0"/>
              <a:t>c</a:t>
            </a:r>
            <a:r>
              <a:rPr lang="es-ES" dirty="0" smtClean="0"/>
              <a:t> </a:t>
            </a:r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ca-ES" dirty="0" smtClean="0"/>
              <a:t>Un </a:t>
            </a:r>
            <a:r>
              <a:rPr lang="ca-ES" i="1" dirty="0" err="1" smtClean="0"/>
              <a:t>objeto</a:t>
            </a:r>
            <a:r>
              <a:rPr lang="ca-ES" i="1" dirty="0" smtClean="0"/>
              <a:t> durable </a:t>
            </a:r>
            <a:r>
              <a:rPr lang="ca-ES" dirty="0" smtClean="0"/>
              <a:t>es </a:t>
            </a:r>
            <a:r>
              <a:rPr lang="ca-ES" dirty="0" err="1" smtClean="0"/>
              <a:t>aquel</a:t>
            </a:r>
            <a:r>
              <a:rPr lang="ca-ES" dirty="0" smtClean="0"/>
              <a:t> que </a:t>
            </a:r>
            <a:r>
              <a:rPr lang="ca-ES" dirty="0" err="1" smtClean="0"/>
              <a:t>carece</a:t>
            </a:r>
            <a:r>
              <a:rPr lang="ca-ES" dirty="0" smtClean="0"/>
              <a:t> de </a:t>
            </a:r>
            <a:r>
              <a:rPr lang="ca-ES" dirty="0" err="1" smtClean="0"/>
              <a:t>propiedades</a:t>
            </a:r>
            <a:r>
              <a:rPr lang="ca-ES" dirty="0" smtClean="0"/>
              <a:t> </a:t>
            </a:r>
            <a:r>
              <a:rPr lang="ca-ES" dirty="0" err="1" smtClean="0"/>
              <a:t>públicas</a:t>
            </a:r>
            <a:r>
              <a:rPr lang="ca-ES" dirty="0" smtClean="0"/>
              <a:t> y </a:t>
            </a:r>
            <a:r>
              <a:rPr lang="ca-ES" dirty="0" err="1" smtClean="0"/>
              <a:t>cuyos</a:t>
            </a:r>
            <a:r>
              <a:rPr lang="ca-ES" dirty="0" smtClean="0"/>
              <a:t> </a:t>
            </a:r>
            <a:r>
              <a:rPr lang="ca-ES" dirty="0" err="1" smtClean="0"/>
              <a:t>métodos</a:t>
            </a:r>
            <a:r>
              <a:rPr lang="ca-ES" dirty="0" smtClean="0"/>
              <a:t> no </a:t>
            </a:r>
            <a:r>
              <a:rPr lang="ca-ES" dirty="0" err="1" smtClean="0"/>
              <a:t>hacen</a:t>
            </a:r>
            <a:r>
              <a:rPr lang="ca-ES" dirty="0" smtClean="0"/>
              <a:t> referencia a </a:t>
            </a:r>
            <a:r>
              <a:rPr lang="ca-ES" i="1" dirty="0" err="1" smtClean="0"/>
              <a:t>this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Se </a:t>
            </a:r>
            <a:r>
              <a:rPr lang="ca-ES" dirty="0" err="1" smtClean="0"/>
              <a:t>usan</a:t>
            </a:r>
            <a:r>
              <a:rPr lang="ca-ES" dirty="0" smtClean="0"/>
              <a:t> en </a:t>
            </a:r>
            <a:r>
              <a:rPr lang="ca-ES" dirty="0" err="1" smtClean="0"/>
              <a:t>entornos</a:t>
            </a:r>
            <a:r>
              <a:rPr lang="ca-ES" dirty="0" smtClean="0"/>
              <a:t> </a:t>
            </a:r>
            <a:r>
              <a:rPr lang="ca-ES" dirty="0" err="1" smtClean="0"/>
              <a:t>seguros</a:t>
            </a:r>
            <a:r>
              <a:rPr lang="ca-ES" dirty="0" smtClean="0"/>
              <a:t> que no </a:t>
            </a:r>
            <a:r>
              <a:rPr lang="ca-ES" dirty="0" err="1" smtClean="0"/>
              <a:t>permiten</a:t>
            </a:r>
            <a:r>
              <a:rPr lang="ca-ES" dirty="0" smtClean="0"/>
              <a:t> el uso de </a:t>
            </a:r>
            <a:r>
              <a:rPr lang="ca-ES" i="1" dirty="0" err="1" smtClean="0"/>
              <a:t>this</a:t>
            </a:r>
            <a:r>
              <a:rPr lang="ca-ES" dirty="0" smtClean="0"/>
              <a:t> o </a:t>
            </a:r>
            <a:r>
              <a:rPr lang="ca-ES" i="1" dirty="0" err="1" smtClean="0"/>
              <a:t>new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Este </a:t>
            </a:r>
            <a:r>
              <a:rPr lang="ca-ES" dirty="0" err="1" smtClean="0"/>
              <a:t>patrón</a:t>
            </a:r>
            <a:r>
              <a:rPr lang="ca-ES" dirty="0" smtClean="0"/>
              <a:t> es similar al </a:t>
            </a:r>
            <a:r>
              <a:rPr lang="ca-ES" dirty="0" err="1" smtClean="0"/>
              <a:t>Factory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genera </a:t>
            </a:r>
            <a:r>
              <a:rPr lang="ca-ES" i="1" dirty="0" err="1" smtClean="0"/>
              <a:t>objetos</a:t>
            </a:r>
            <a:r>
              <a:rPr lang="ca-ES" i="1" dirty="0" smtClean="0"/>
              <a:t> durables</a:t>
            </a:r>
            <a:r>
              <a:rPr lang="ca-ES" dirty="0" smtClean="0"/>
              <a:t>.</a:t>
            </a:r>
          </a:p>
          <a:p>
            <a:pPr>
              <a:spcBef>
                <a:spcPts val="0"/>
              </a:spcBef>
            </a:pPr>
            <a:endParaRPr lang="ca-E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Game(title, year)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Object();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err="1" smtClean="0">
                <a:solidFill>
                  <a:srgbClr val="323330"/>
                </a:solidFill>
              </a:rPr>
              <a:t>o.getTitle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 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title;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};</a:t>
            </a:r>
            <a:endParaRPr lang="en-US" sz="2000" dirty="0">
              <a:solidFill>
                <a:srgbClr val="32333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game = Game(</a:t>
            </a:r>
            <a:r>
              <a:rPr lang="en-US" sz="2000" dirty="0">
                <a:solidFill>
                  <a:srgbClr val="C00000"/>
                </a:solidFill>
              </a:rPr>
              <a:t>'Karate Chan'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1988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ca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smtClean="0"/>
              <a:t>Durable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11091</TotalTime>
  <Words>8904</Words>
  <Application>Microsoft Office PowerPoint</Application>
  <PresentationFormat>Widescreen</PresentationFormat>
  <Paragraphs>1634</Paragraphs>
  <Slides>216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216</vt:i4>
      </vt:variant>
    </vt:vector>
  </HeadingPairs>
  <TitlesOfParts>
    <vt:vector size="224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Herencia</vt:lpstr>
      <vt:lpstr>Herencia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329</cp:revision>
  <cp:lastPrinted>2015-06-06T06:52:46Z</cp:lastPrinted>
  <dcterms:created xsi:type="dcterms:W3CDTF">2015-05-29T14:06:59Z</dcterms:created>
  <dcterms:modified xsi:type="dcterms:W3CDTF">2015-06-07T20:37:30Z</dcterms:modified>
</cp:coreProperties>
</file>